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embeddedFontLst>
    <p:embeddedFont>
      <p:font typeface="Poppins"/>
      <p:regular r:id="rId72"/>
      <p:bold r:id="rId73"/>
      <p:italic r:id="rId74"/>
      <p:boldItalic r:id="rId75"/>
    </p:embeddedFont>
    <p:embeddedFont>
      <p:font typeface="Instrument Sans"/>
      <p:regular r:id="rId76"/>
      <p:bold r:id="rId77"/>
      <p:italic r:id="rId78"/>
      <p:boldItalic r:id="rId79"/>
    </p:embeddedFont>
    <p:embeddedFont>
      <p:font typeface="Poppins Medium"/>
      <p:regular r:id="rId80"/>
      <p:bold r:id="rId81"/>
      <p:italic r:id="rId82"/>
      <p:boldItalic r:id="rId83"/>
    </p:embeddedFont>
    <p:embeddedFont>
      <p:font typeface="Poppins SemiBold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88" roundtripDataSignature="AMtx7mjzFKBk8GkDsVvkBJeuZqlKBZK5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oppinsSemiBold-regular.fntdata"/><Relationship Id="rId83" Type="http://schemas.openxmlformats.org/officeDocument/2006/relationships/font" Target="fonts/PoppinsMedium-boldItalic.fntdata"/><Relationship Id="rId42" Type="http://schemas.openxmlformats.org/officeDocument/2006/relationships/slide" Target="slides/slide36.xml"/><Relationship Id="rId86" Type="http://schemas.openxmlformats.org/officeDocument/2006/relationships/font" Target="fonts/PoppinsSemiBold-italic.fntdata"/><Relationship Id="rId41" Type="http://schemas.openxmlformats.org/officeDocument/2006/relationships/slide" Target="slides/slide35.xml"/><Relationship Id="rId85" Type="http://schemas.openxmlformats.org/officeDocument/2006/relationships/font" Target="fonts/PoppinsSemiBold-bold.fntdata"/><Relationship Id="rId44" Type="http://schemas.openxmlformats.org/officeDocument/2006/relationships/slide" Target="slides/slide38.xml"/><Relationship Id="rId88" Type="http://customschemas.google.com/relationships/presentationmetadata" Target="metadata"/><Relationship Id="rId43" Type="http://schemas.openxmlformats.org/officeDocument/2006/relationships/slide" Target="slides/slide37.xml"/><Relationship Id="rId87" Type="http://schemas.openxmlformats.org/officeDocument/2006/relationships/font" Target="fonts/PoppinsSemiBold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PoppinsMedium-regular.fntdata"/><Relationship Id="rId82" Type="http://schemas.openxmlformats.org/officeDocument/2006/relationships/font" Target="fonts/PoppinsMedium-italic.fntdata"/><Relationship Id="rId81" Type="http://schemas.openxmlformats.org/officeDocument/2006/relationships/font" Target="fonts/Poppi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oppins-bold.fntdata"/><Relationship Id="rId72" Type="http://schemas.openxmlformats.org/officeDocument/2006/relationships/font" Target="fonts/Poppins-regular.fntdata"/><Relationship Id="rId31" Type="http://schemas.openxmlformats.org/officeDocument/2006/relationships/slide" Target="slides/slide25.xml"/><Relationship Id="rId75" Type="http://schemas.openxmlformats.org/officeDocument/2006/relationships/font" Target="fonts/Poppins-boldItalic.fntdata"/><Relationship Id="rId30" Type="http://schemas.openxmlformats.org/officeDocument/2006/relationships/slide" Target="slides/slide24.xml"/><Relationship Id="rId74" Type="http://schemas.openxmlformats.org/officeDocument/2006/relationships/font" Target="fonts/Poppins-italic.fntdata"/><Relationship Id="rId33" Type="http://schemas.openxmlformats.org/officeDocument/2006/relationships/slide" Target="slides/slide27.xml"/><Relationship Id="rId77" Type="http://schemas.openxmlformats.org/officeDocument/2006/relationships/font" Target="fonts/InstrumentSans-bold.fntdata"/><Relationship Id="rId32" Type="http://schemas.openxmlformats.org/officeDocument/2006/relationships/slide" Target="slides/slide26.xml"/><Relationship Id="rId76" Type="http://schemas.openxmlformats.org/officeDocument/2006/relationships/font" Target="fonts/InstrumentSans-regular.fntdata"/><Relationship Id="rId35" Type="http://schemas.openxmlformats.org/officeDocument/2006/relationships/slide" Target="slides/slide29.xml"/><Relationship Id="rId79" Type="http://schemas.openxmlformats.org/officeDocument/2006/relationships/font" Target="fonts/InstrumentSans-boldItalic.fntdata"/><Relationship Id="rId34" Type="http://schemas.openxmlformats.org/officeDocument/2006/relationships/slide" Target="slides/slide28.xml"/><Relationship Id="rId78" Type="http://schemas.openxmlformats.org/officeDocument/2006/relationships/font" Target="fonts/InstrumentSans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9bbb6bcdb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g39bbb6bcdb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9bbb6bcd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39bbb6bcd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9bbb6bcdb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g39bbb6bcdb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9bbb6bcd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g39bbb6bcd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9bbb6bcdb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39bbb6bcdb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9bbb6bcd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g39bbb6bcd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9bbb6bcdb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g39bbb6bcdb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9bbb6bcdb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39bbb6bcdb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9bbb6bcdbd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39bbb6bcdbd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9bbb6bcdbd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g39bbb6bcdbd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9bbb6bcdbd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6" name="Google Shape;1266;g39bbb6bcdbd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9bbb6bcdbd_0_2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g39bbb6bcdbd_0_2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9bbb6bcdbd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0" name="Google Shape;1280;g39bbb6bcdbd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9bbb6bcdbd_0_1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8" name="Google Shape;1288;g39bbb6bcdbd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9bbb6bcdbd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5" name="Google Shape;1295;g39bbb6bcdbd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9bbb6bcdbd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g39bbb6bcdbd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9bbb6bcdbd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9" name="Google Shape;1309;g39bbb6bcdbd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9bbb6bcdbd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g39bbb6bcdbd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9bbb6bcdbd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g39bbb6bcdbd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9bbb6bcdbd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1" name="Google Shape;1331;g39bbb6bcdbd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9bbb6bcdbd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g39bbb6bcdbd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9bbb6bcdbd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6" name="Google Shape;1346;g39bbb6bcdbd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9bbb6bcdbd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3" name="Google Shape;1353;g39bbb6bcdbd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9bbb6bcdbd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1" name="Google Shape;1361;g39bbb6bcdbd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9bbb6bcdbd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8" name="Google Shape;1368;g39bbb6bcdbd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9bbb6bcdbd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g39bbb6bcdbd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9bbb6bcdbd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3" name="Google Shape;1383;g39bbb6bcdbd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9bbb6bcdbd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0" name="Google Shape;1390;g39bbb6bcdbd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9bbb6bcdbd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7" name="Google Shape;1397;g39bbb6bcdbd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9bbb6bcdbd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g39bbb6bcdbd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9bbb6bcdbd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1" name="Google Shape;1411;g39bbb6bcdbd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9bbb6bcdbd_0_1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8" name="Google Shape;1418;g39bbb6bcdbd_0_1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9bbb6bcdbd_0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5" name="Google Shape;1425;g39bbb6bcdbd_0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39bbb6bcdbd_0_2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2" name="Google Shape;1432;g39bbb6bcdbd_0_2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39bbb6bcdbd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0" name="Google Shape;1440;g39bbb6bcdbd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9bbb6bcdbd_0_1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g39bbb6bcdbd_0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39bbb6bcdbd_0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4" name="Google Shape;1454;g39bbb6bcdbd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9bbb6bcdbd_0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1" name="Google Shape;1461;g39bbb6bcdbd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39bbb6bcdbd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8" name="Google Shape;1468;g39bbb6bcdbd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9bbb6bcdbd_0_1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5" name="Google Shape;1475;g39bbb6bcdbd_0_1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9bbb6bcdbd_0_1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2" name="Google Shape;1482;g39bbb6bcdbd_0_1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9bbb6bcdbd_0_1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9" name="Google Shape;1489;g39bbb6bcdbd_0_1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9bbb6bcdbd_0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6" name="Google Shape;1496;g39bbb6bcdbd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9bbb6bcdbd_0_1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3" name="Google Shape;1503;g39bbb6bcdbd_0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9bbb6bcdbd_0_1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0" name="Google Shape;1510;g39bbb6bcdbd_0_1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9bbb6bcdbd_0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g39bbb6bcdbd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9bbb6bcdbd_0_2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g39bbb6bcdbd_0_2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9bbb6bcdbd_0_1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5" name="Google Shape;1525;g39bbb6bcdbd_0_1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39bbb6bcdbd_0_1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2" name="Google Shape;1532;g39bbb6bcdbd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9bbb6bcdbd_0_1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9" name="Google Shape;1539;g39bbb6bcdbd_0_1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39bbb6bcdbd_0_2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g39bbb6bcdbd_0_2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9bc64d29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3" name="Google Shape;1553;g39bc64d2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7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7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27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7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7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27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27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7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27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7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7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27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27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7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2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27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27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27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36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6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36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36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6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6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3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3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36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36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36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7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37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3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3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37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37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38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38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38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38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38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3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3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38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39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39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39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9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9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9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3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3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39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39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39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40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40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40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40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40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40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40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40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40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40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4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40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41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41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41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41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41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1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1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1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41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41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41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4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41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42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42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42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4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42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43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3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4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4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43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44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44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4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4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4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4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44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45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45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45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45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5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5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5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8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28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28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28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28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2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2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28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28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46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4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4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46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46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46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4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6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46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46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7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7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48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48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48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8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48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48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48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49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49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4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49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49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49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49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4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49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49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9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50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50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50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50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50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50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50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50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1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5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5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51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51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51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1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51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51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51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51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51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2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52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52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52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52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52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52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52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52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52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52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52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52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52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52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52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5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52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3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3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3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53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53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53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53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5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5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53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53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53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53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4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4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54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4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4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54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54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54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54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54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54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54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54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5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5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54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29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2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2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30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3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6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6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6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6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6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6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6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6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6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6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6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6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6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6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6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6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7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7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7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7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7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7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7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7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7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7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7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7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7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7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7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7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7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7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7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7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7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7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7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7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7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7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7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7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7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7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1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31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31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31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31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31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39bbb6bcdbd_0_743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9bbb6bcdbd_0_743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27" name="Google Shape;527;g39bbb6bcdbd_0_743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g39bbb6bcdbd_0_743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g39bbb6bcdbd_0_7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g39bbb6bcdbd_0_743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531" name="Google Shape;531;g39bbb6bcdbd_0_743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532" name="Google Shape;532;g39bbb6bcdbd_0_743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g39bbb6bcdbd_0_743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4" name="Google Shape;534;g39bbb6bcdbd_0_743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5" name="Google Shape;535;g39bbb6bcdbd_0_743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6" name="Google Shape;536;g39bbb6bcdbd_0_743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7" name="Google Shape;537;g39bbb6bcdbd_0_743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8" name="Google Shape;538;g39bbb6bcdbd_0_743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9" name="Google Shape;539;g39bbb6bcdbd_0_743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0" name="Google Shape;540;g39bbb6bcdbd_0_74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1" name="Google Shape;541;g39bbb6bcdbd_0_74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g39bbb6bcdbd_0_743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3" name="Google Shape;543;g39bbb6bcdbd_0_743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g39bbb6bcdbd_0_743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39bbb6bcdbd_0_764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7" name="Google Shape;547;g39bbb6bcdbd_0_764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g39bbb6bcdbd_0_764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49" name="Google Shape;549;g39bbb6bcdbd_0_7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g39bbb6bcdbd_0_764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51" name="Google Shape;551;g39bbb6bcdbd_0_764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g39bbb6bcdbd_0_76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g39bbb6bcdbd_0_76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4" name="Google Shape;554;g39bbb6bcdbd_0_764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5" name="Google Shape;555;g39bbb6bcdbd_0_764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9bbb6bcdbd_0_77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g39bbb6bcdbd_0_775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59" name="Google Shape;559;g39bbb6bcdbd_0_77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g39bbb6bcdbd_0_77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bbb6bcdbd_0_78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39bbb6bcdbd_0_780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64" name="Google Shape;564;g39bbb6bcdbd_0_78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g39bbb6bcdbd_0_78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39bbb6bcdbd_0_78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68" name="Google Shape;568;g39bbb6bcdbd_0_78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g39bbb6bcdbd_0_785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70" name="Google Shape;570;g39bbb6bcdbd_0_785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1" name="Google Shape;571;g39bbb6bcdbd_0_785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g39bbb6bcdbd_0_785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g39bbb6bcdbd_0_785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9bbb6bcdbd_0_793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9bbb6bcdbd_0_793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g39bbb6bcdbd_0_793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78" name="Google Shape;578;g39bbb6bcdbd_0_79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9" name="Google Shape;579;g39bbb6bcdbd_0_793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580" name="Google Shape;580;g39bbb6bcdbd_0_79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g39bbb6bcdbd_0_79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2" name="Google Shape;582;g39bbb6bcdbd_0_793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3" name="Google Shape;583;g39bbb6bcdbd_0_793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bbb6bcdbd_0_803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86" name="Google Shape;586;g39bbb6bcdbd_0_803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g39bbb6bcdbd_0_80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g39bbb6bcdbd_0_803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g39bbb6bcdbd_0_803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90" name="Google Shape;590;g39bbb6bcdbd_0_803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591" name="Google Shape;591;g39bbb6bcdbd_0_80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g39bbb6bcdbd_0_80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bbb6bcdbd_0_812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5" name="Google Shape;595;g39bbb6bcdbd_0_812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6" name="Google Shape;596;g39bbb6bcdbd_0_812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7" name="Google Shape;597;g39bbb6bcdbd_0_812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8" name="Google Shape;598;g39bbb6bcdbd_0_812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9" name="Google Shape;599;g39bbb6bcdbd_0_812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00" name="Google Shape;600;g39bbb6bcdbd_0_8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1" name="Google Shape;601;g39bbb6bcdbd_0_812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602" name="Google Shape;602;g39bbb6bcdbd_0_812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3" name="Google Shape;603;g39bbb6bcdbd_0_812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4" name="Google Shape;604;g39bbb6bcdbd_0_812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5" name="Google Shape;605;g39bbb6bcdbd_0_812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6" name="Google Shape;606;g39bbb6bcdbd_0_812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7" name="Google Shape;607;g39bbb6bcdbd_0_812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8" name="Google Shape;608;g39bbb6bcdbd_0_812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9" name="Google Shape;609;g39bbb6bcdbd_0_812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0" name="Google Shape;610;g39bbb6bcdbd_0_81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1" name="Google Shape;611;g39bbb6bcdbd_0_81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2" name="Google Shape;612;g39bbb6bcdbd_0_81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3" name="Google Shape;613;g39bbb6bcdbd_0_812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g39bbb6bcdbd_0_812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5" name="Google Shape;615;g39bbb6bcdbd_0_812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6" name="Google Shape;616;g39bbb6bcdbd_0_812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7" name="Google Shape;617;g39bbb6bcdbd_0_812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8" name="Google Shape;618;g39bbb6bcdbd_0_812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19" name="Google Shape;619;g39bbb6bcdbd_0_812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20" name="Google Shape;620;g39bbb6bcdbd_0_812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g39bbb6bcdbd_0_84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g39bbb6bcdbd_0_840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4" name="Google Shape;624;g39bbb6bcdbd_0_840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g39bbb6bcdbd_0_840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26" name="Google Shape;626;g39bbb6bcdbd_0_84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g39bbb6bcdbd_0_840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g39bbb6bcdbd_0_840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9" name="Google Shape;629;g39bbb6bcdbd_0_840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0" name="Google Shape;630;g39bbb6bcdbd_0_840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1" name="Google Shape;631;g39bbb6bcdbd_0_840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2" name="Google Shape;632;g39bbb6bcdbd_0_840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3" name="Google Shape;633;g39bbb6bcdbd_0_840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4" name="Google Shape;634;g39bbb6bcdbd_0_8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g39bbb6bcdbd_0_840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9bbb6bcdbd_0_855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g39bbb6bcdbd_0_855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g39bbb6bcdbd_0_855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g39bbb6bcdbd_0_855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1" name="Google Shape;641;g39bbb6bcdbd_0_855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g39bbb6bcdbd_0_855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g39bbb6bcdbd_0_855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644" name="Google Shape;644;g39bbb6bcdbd_0_85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g39bbb6bcdbd_0_85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g39bbb6bcdbd_0_855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7" name="Google Shape;647;g39bbb6bcdbd_0_855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48" name="Google Shape;648;g39bbb6bcdbd_0_855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9" name="Google Shape;649;g39bbb6bcdbd_0_855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0" name="Google Shape;650;g39bbb6bcdbd_0_855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1" name="Google Shape;651;g39bbb6bcdbd_0_855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2" name="Google Shape;652;g39bbb6bcdbd_0_85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2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2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2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3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3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3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32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32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g39bbb6bcdbd_0_8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39bbb6bcdbd_0_872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6" name="Google Shape;656;g39bbb6bcdbd_0_872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7" name="Google Shape;657;g39bbb6bcdbd_0_872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8" name="Google Shape;658;g39bbb6bcdbd_0_872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59" name="Google Shape;659;g39bbb6bcdbd_0_872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0" name="Google Shape;660;g39bbb6bcdbd_0_872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1" name="Google Shape;661;g39bbb6bcdbd_0_872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2" name="Google Shape;662;g39bbb6bcdbd_0_872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3" name="Google Shape;663;g39bbb6bcdbd_0_872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664" name="Google Shape;664;g39bbb6bcdbd_0_8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g39bbb6bcdbd_0_872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666" name="Google Shape;666;g39bbb6bcdbd_0_87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g39bbb6bcdbd_0_87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g39bbb6bcdbd_0_872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69" name="Google Shape;669;g39bbb6bcdbd_0_872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70" name="Google Shape;670;g39bbb6bcdbd_0_872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9bbb6bcdbd_0_890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3" name="Google Shape;673;g39bbb6bcdbd_0_890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4" name="Google Shape;674;g39bbb6bcdbd_0_890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5" name="Google Shape;675;g39bbb6bcdbd_0_890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76" name="Google Shape;676;g39bbb6bcdbd_0_890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7" name="Google Shape;677;g39bbb6bcdbd_0_890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78" name="Google Shape;678;g39bbb6bcdbd_0_8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g39bbb6bcdbd_0_89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g39bbb6bcdbd_0_89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g39bbb6bcdbd_0_890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bbb6bcdbd_0_901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4" name="Google Shape;684;g39bbb6bcdbd_0_901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5" name="Google Shape;685;g39bbb6bcdbd_0_901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86" name="Google Shape;686;g39bbb6bcdbd_0_901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87" name="Google Shape;687;g39bbb6bcdbd_0_901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g39bbb6bcdbd_0_901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g39bbb6bcdbd_0_901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g39bbb6bcdbd_0_901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91" name="Google Shape;691;g39bbb6bcdbd_0_90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2" name="Google Shape;692;g39bbb6bcdbd_0_90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g39bbb6bcdbd_0_90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g39bbb6bcdbd_0_901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95" name="Google Shape;695;g39bbb6bcdbd_0_901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96" name="Google Shape;696;g39bbb6bcdbd_0_901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g39bbb6bcdbd_0_9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39bbb6bcdbd_0_916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0" name="Google Shape;700;g39bbb6bcdbd_0_916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1" name="Google Shape;701;g39bbb6bcdbd_0_916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2" name="Google Shape;702;g39bbb6bcdbd_0_916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3" name="Google Shape;703;g39bbb6bcdbd_0_916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4" name="Google Shape;704;g39bbb6bcdbd_0_916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05" name="Google Shape;705;g39bbb6bcdbd_0_916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g39bbb6bcdbd_0_916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g39bbb6bcdbd_0_916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g39bbb6bcdbd_0_916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g39bbb6bcdbd_0_916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710" name="Google Shape;710;g39bbb6bcdbd_0_916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g39bbb6bcdbd_0_9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g39bbb6bcdbd_0_916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g39bbb6bcdbd_0_916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14" name="Google Shape;714;g39bbb6bcdbd_0_91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g39bbb6bcdbd_0_916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bbb6bcdbd_0_935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8" name="Google Shape;718;g39bbb6bcdbd_0_935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9" name="Google Shape;719;g39bbb6bcdbd_0_935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0" name="Google Shape;720;g39bbb6bcdbd_0_935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1" name="Google Shape;721;g39bbb6bcdbd_0_935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2" name="Google Shape;722;g39bbb6bcdbd_0_935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3" name="Google Shape;723;g39bbb6bcdbd_0_935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4" name="Google Shape;724;g39bbb6bcdbd_0_935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5" name="Google Shape;725;g39bbb6bcdbd_0_935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g39bbb6bcdbd_0_935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27" name="Google Shape;727;g39bbb6bcdbd_0_935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g39bbb6bcdbd_0_9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g39bbb6bcdbd_0_935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g39bbb6bcdbd_0_935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31" name="Google Shape;731;g39bbb6bcdbd_0_9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g39bbb6bcdbd_0_935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9bbb6bcdbd_0_952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5" name="Google Shape;735;g39bbb6bcdbd_0_952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6" name="Google Shape;736;g39bbb6bcdbd_0_952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7" name="Google Shape;737;g39bbb6bcdbd_0_952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8" name="Google Shape;738;g39bbb6bcdbd_0_952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9" name="Google Shape;739;g39bbb6bcdbd_0_952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0" name="Google Shape;740;g39bbb6bcdbd_0_952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1" name="Google Shape;741;g39bbb6bcdbd_0_952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2" name="Google Shape;742;g39bbb6bcdbd_0_952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3" name="Google Shape;743;g39bbb6bcdbd_0_952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4" name="Google Shape;744;g39bbb6bcdbd_0_952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5" name="Google Shape;745;g39bbb6bcdbd_0_952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6" name="Google Shape;746;g39bbb6bcdbd_0_952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7" name="Google Shape;747;g39bbb6bcdbd_0_9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g39bbb6bcdbd_0_95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g39bbb6bcdbd_0_952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g39bbb6bcdbd_0_9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39bbb6bcdbd_0_96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g39bbb6bcdbd_0_969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4" name="Google Shape;754;g39bbb6bcdbd_0_969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g39bbb6bcdbd_0_969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56" name="Google Shape;756;g39bbb6bcdbd_0_969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57" name="Google Shape;757;g39bbb6bcdbd_0_96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g39bbb6bcdbd_0_96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g39bbb6bcdbd_0_969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9bbb6bcdbd_0_979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g39bbb6bcdbd_0_979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g39bbb6bcdbd_0_979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g39bbb6bcdbd_0_97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g39bbb6bcdbd_0_979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g39bbb6bcdbd_0_979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67" name="Google Shape;767;g39bbb6bcdbd_0_97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8" name="Google Shape;768;g39bbb6bcdbd_0_97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g39bbb6bcdbd_0_979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0" name="Google Shape;770;g39bbb6bcdbd_0_979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9bbb6bcdbd_0_990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3" name="Google Shape;773;g39bbb6bcdbd_0_990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4" name="Google Shape;774;g39bbb6bcdbd_0_990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5" name="Google Shape;775;g39bbb6bcdbd_0_990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6" name="Google Shape;776;g39bbb6bcdbd_0_990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7" name="Google Shape;777;g39bbb6bcdbd_0_990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78" name="Google Shape;778;g39bbb6bcdbd_0_990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g39bbb6bcdbd_0_99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g39bbb6bcdbd_0_990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1" name="Google Shape;781;g39bbb6bcdbd_0_990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82" name="Google Shape;782;g39bbb6bcdbd_0_990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3" name="Google Shape;783;g39bbb6bcdbd_0_990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9bbb6bcdbd_0_1003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786" name="Google Shape;786;g39bbb6bcdbd_0_1003"/>
          <p:cNvPicPr preferRelativeResize="0"/>
          <p:nvPr/>
        </p:nvPicPr>
        <p:blipFill rotWithShape="1">
          <a:blip r:embed="rId2">
            <a:alphaModFix/>
          </a:blip>
          <a:srcRect b="0" l="0" r="30109" t="73621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787" name="Google Shape;787;g39bbb6bcdbd_0_100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g39bbb6bcdbd_0_1003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9" name="Google Shape;789;g39bbb6bcdbd_0_1003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0" name="Google Shape;790;g39bbb6bcdbd_0_1003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791" name="Google Shape;791;g39bbb6bcdbd_0_1003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g39bbb6bcdbd_0_100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g39bbb6bcdbd_0_1003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g39bbb6bcdbd_0_1003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5" name="Google Shape;795;g39bbb6bcdbd_0_1003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6" name="Google Shape;796;g39bbb6bcdbd_0_1003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7" name="Google Shape;797;g39bbb6bcdbd_0_1003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8" name="Google Shape;798;g39bbb6bcdbd_0_1003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9" name="Google Shape;799;g39bbb6bcdbd_0_1003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33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33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33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33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3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3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9bbb6bcdbd_0_1019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2" name="Google Shape;802;g39bbb6bcdbd_0_1019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3" name="Google Shape;803;g39bbb6bcdbd_0_1019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4" name="Google Shape;804;g39bbb6bcdbd_0_1019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5" name="Google Shape;805;g39bbb6bcdbd_0_1019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06" name="Google Shape;806;g39bbb6bcdbd_0_1019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7" name="Google Shape;807;g39bbb6bcdbd_0_1019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8" name="Google Shape;808;g39bbb6bcdbd_0_1019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9" name="Google Shape;809;g39bbb6bcdbd_0_10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g39bbb6bcdbd_0_1019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g39bbb6bcdbd_0_101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9bbb6bcdbd_0_1031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4" name="Google Shape;814;g39bbb6bcdbd_0_1031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5" name="Google Shape;815;g39bbb6bcdbd_0_1031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6" name="Google Shape;816;g39bbb6bcdbd_0_1031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17" name="Google Shape;817;g39bbb6bcdbd_0_1031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8" name="Google Shape;818;g39bbb6bcdbd_0_1031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19" name="Google Shape;819;g39bbb6bcdbd_0_10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g39bbb6bcdbd_0_1031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g39bbb6bcdbd_0_1031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2" name="Google Shape;822;g39bbb6bcdbd_0_1031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Google Shape;823;g39bbb6bcdbd_0_1031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4" name="Google Shape;824;g39bbb6bcdbd_0_1031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5" name="Google Shape;825;g39bbb6bcdbd_0_1031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6" name="Google Shape;826;g39bbb6bcdbd_0_1031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7" name="Google Shape;827;g39bbb6bcdbd_0_1031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8" name="Google Shape;828;g39bbb6bcdbd_0_1031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29" name="Google Shape;829;g39bbb6bcdbd_0_1031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0" name="Google Shape;830;g39bbb6bcdbd_0_1031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31" name="Google Shape;831;g39bbb6bcdbd_0_1031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9bbb6bcdbd_0_1051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834" name="Google Shape;834;g39bbb6bcdbd_0_10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g39bbb6bcdbd_0_1051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836" name="Google Shape;836;g39bbb6bcdbd_0_1051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837" name="Google Shape;837;g39bbb6bcdbd_0_1051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g39bbb6bcdbd_0_105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9" name="Google Shape;839;g39bbb6bcdbd_0_1051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0" name="Google Shape;840;g39bbb6bcdbd_0_1051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1" name="Google Shape;841;g39bbb6bcdbd_0_1051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g39bbb6bcdbd_0_1051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3" name="Google Shape;843;g39bbb6bcdbd_0_105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4" name="Google Shape;844;g39bbb6bcdbd_0_1051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45" name="Google Shape;845;g39bbb6bcdbd_0_1051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g39bbb6bcdbd_0_1051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39bbb6bcdbd_0_10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9bbb6bcdbd_0_1066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0" name="Google Shape;850;g39bbb6bcdbd_0_1066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1" name="Google Shape;851;g39bbb6bcdbd_0_1066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2" name="Google Shape;852;g39bbb6bcdbd_0_1066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3" name="Google Shape;853;g39bbb6bcdbd_0_1066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4" name="Google Shape;854;g39bbb6bcdbd_0_1066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55" name="Google Shape;855;g39bbb6bcdbd_0_1066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g39bbb6bcdbd_0_1066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g39bbb6bcdbd_0_1066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g39bbb6bcdbd_0_1066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59" name="Google Shape;859;g39bbb6bcdbd_0_106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g39bbb6bcdbd_0_1066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1" name="Google Shape;861;g39bbb6bcdbd_0_1066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2" name="Google Shape;862;g39bbb6bcdbd_0_1066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g39bbb6bcdbd_0_1066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4" name="Google Shape;864;g39bbb6bcdbd_0_1066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9bbb6bcdbd_0_1084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g39bbb6bcdbd_0_1084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868" name="Google Shape;868;g39bbb6bcdbd_0_108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9" name="Google Shape;869;g39bbb6bcdbd_0_108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g39bbb6bcdbd_0_1084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g39bbb6bcdbd_0_1084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g39bbb6bcdbd_0_1084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3" name="Google Shape;873;g39bbb6bcdbd_0_1084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4" name="Google Shape;874;g39bbb6bcdbd_0_1084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5" name="Google Shape;875;g39bbb6bcdbd_0_1084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6" name="Google Shape;876;g39bbb6bcdbd_0_1084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7" name="Google Shape;877;g39bbb6bcdbd_0_1084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8" name="Google Shape;878;g39bbb6bcdbd_0_1084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9" name="Google Shape;879;g39bbb6bcdbd_0_1084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g39bbb6bcdbd_0_1099"/>
          <p:cNvPicPr preferRelativeResize="0"/>
          <p:nvPr/>
        </p:nvPicPr>
        <p:blipFill rotWithShape="1">
          <a:blip r:embed="rId2">
            <a:alphaModFix/>
          </a:blip>
          <a:srcRect b="13329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882" name="Google Shape;882;g39bbb6bcdbd_0_1099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883" name="Google Shape;883;g39bbb6bcdbd_0_1099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g39bbb6bcdbd_0_109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g39bbb6bcdbd_0_1099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6" name="Google Shape;886;g39bbb6bcdbd_0_1099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7" name="Google Shape;887;g39bbb6bcdbd_0_1099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88" name="Google Shape;888;g39bbb6bcdbd_0_1099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89" name="Google Shape;889;g39bbb6bcdbd_0_1099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890" name="Google Shape;890;g39bbb6bcdbd_0_1099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1" name="Google Shape;891;g39bbb6bcdbd_0_1099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2" name="Google Shape;892;g39bbb6bcdbd_0_1099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g39bbb6bcdbd_0_1099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4" name="Google Shape;894;g39bbb6bcdbd_0_1099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g39bbb6bcdbd_0_1099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6" name="Google Shape;896;g39bbb6bcdbd_0_1099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g39bbb6bcdbd_0_1099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8" name="Google Shape;898;g39bbb6bcdbd_0_109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g39bbb6bcdbd_0_1099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39bbb6bcdbd_0_1119"/>
          <p:cNvPicPr preferRelativeResize="0"/>
          <p:nvPr/>
        </p:nvPicPr>
        <p:blipFill rotWithShape="1">
          <a:blip r:embed="rId2">
            <a:alphaModFix/>
          </a:blip>
          <a:srcRect b="0" l="-14116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39bbb6bcdbd_0_1119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g39bbb6bcdbd_0_1119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g39bbb6bcdbd_0_1119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05" name="Google Shape;905;g39bbb6bcdbd_0_1119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906" name="Google Shape;906;g39bbb6bcdbd_0_1119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7" name="Google Shape;907;g39bbb6bcdbd_0_1119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g39bbb6bcdbd_0_1119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9" name="Google Shape;909;g39bbb6bcdbd_0_111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g39bbb6bcdbd_0_111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g39bbb6bcdbd_0_1119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2" name="Google Shape;912;g39bbb6bcdbd_0_1119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3" name="Google Shape;913;g39bbb6bcdbd_0_1119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4" name="Google Shape;914;g39bbb6bcdbd_0_1119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g39bbb6bcdbd_0_1134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39bbb6bcdbd_0_1134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18" name="Google Shape;918;g39bbb6bcdbd_0_1134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19" name="Google Shape;919;g39bbb6bcdbd_0_11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g39bbb6bcdbd_0_1134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g39bbb6bcdbd_0_1134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22" name="Google Shape;922;g39bbb6bcdbd_0_1134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923" name="Google Shape;923;g39bbb6bcdbd_0_1134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g39bbb6bcdbd_0_1134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g39bbb6bcdbd_0_1134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6" name="Google Shape;926;g39bbb6bcdbd_0_1134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7" name="Google Shape;927;g39bbb6bcdbd_0_1134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8" name="Google Shape;928;g39bbb6bcdbd_0_1134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9" name="Google Shape;929;g39bbb6bcdbd_0_1134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0" name="Google Shape;930;g39bbb6bcdbd_0_113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g39bbb6bcdbd_0_113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2" name="Google Shape;932;g39bbb6bcdbd_0_1134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9bbb6bcdbd_0_1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35" name="Google Shape;935;g39bbb6bcdbd_0_1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9bbb6bcdbd_0_11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34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34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34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34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34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34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34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34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34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34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34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34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3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3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34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34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34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34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34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34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34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34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34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9bbb6bcdbd_0_1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0" name="Google Shape;940;g39bbb6bcdbd_0_1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9bbb6bcdbd_0_1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3" name="Google Shape;943;g39bbb6bcdbd_0_11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4" name="Google Shape;944;g39bbb6bcdbd_0_11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9bbb6bcdbd_0_1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9bbb6bcdbd_0_116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49" name="Google Shape;949;g39bbb6bcdbd_0_116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9bbb6bcdbd_0_11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9bbb6bcdbd_0_117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954" name="Google Shape;954;g39bbb6bcdbd_0_117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5" name="Google Shape;955;g39bbb6bcdbd_0_117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9bbb6bcdbd_0_11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9bbb6bcdbd_0_117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960" name="Google Shape;960;g39bbb6bcdbd_0_117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9bbb6bcdbd_0_118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g39bbb6bcdbd_0_118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5" name="Google Shape;965;g39bbb6bcdbd_0_118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6" name="Google Shape;966;g39bbb6bcdbd_0_118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7" name="Google Shape;967;g39bbb6bcdbd_0_118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8" name="Google Shape;968;g39bbb6bcdbd_0_118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9" name="Google Shape;969;g39bbb6bcdbd_0_118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3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35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35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5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35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35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35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35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35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35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35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9bbb6bcdbd_0_1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2" name="Google Shape;972;g39bbb6bcdbd_0_118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3" name="Google Shape;973;g39bbb6bcdbd_0_118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9bbb6bcdbd_0_119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76" name="Google Shape;976;g39bbb6bcdbd_0_119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7" name="Google Shape;977;g39bbb6bcdbd_0_119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78" name="Google Shape;978;g39bbb6bcdbd_0_119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9" name="Google Shape;979;g39bbb6bcdbd_0_119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9bbb6bcdbd_0_119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2" name="Google Shape;982;g39bbb6bcdbd_0_119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3" name="Google Shape;983;g39bbb6bcdbd_0_119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84" name="Google Shape;984;g39bbb6bcdbd_0_119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5" name="Google Shape;985;g39bbb6bcdbd_0_119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g39bbb6bcdbd_0_119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g39bbb6bcdbd_0_119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9bbb6bcdbd_0_120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0" name="Google Shape;990;g39bbb6bcdbd_0_120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1" name="Google Shape;991;g39bbb6bcdbd_0_120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2" name="Google Shape;992;g39bbb6bcdbd_0_120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3" name="Google Shape;993;g39bbb6bcdbd_0_120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94" name="Google Shape;994;g39bbb6bcdbd_0_120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5" name="Google Shape;995;g39bbb6bcdbd_0_120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6" name="Google Shape;996;g39bbb6bcdbd_0_120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7" name="Google Shape;997;g39bbb6bcdbd_0_120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9bbb6bcdbd_0_1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g39bbb6bcdbd_0_121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9bbb6bcdbd_0_122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3" name="Google Shape;1003;g39bbb6bcdbd_0_122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4" name="Google Shape;1004;g39bbb6bcdbd_0_122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5" name="Google Shape;1005;g39bbb6bcdbd_0_122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6" name="Google Shape;1006;g39bbb6bcdbd_0_1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7" name="Google Shape;1007;g39bbb6bcdbd_0_122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8" name="Google Shape;1008;g39bbb6bcdbd_0_122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9bbb6bcdbd_0_122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1" name="Google Shape;1011;g39bbb6bcdbd_0_122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Google Shape;1012;g39bbb6bcdbd_0_122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3" name="Google Shape;1013;g39bbb6bcdbd_0_122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4" name="Google Shape;1014;g39bbb6bcdbd_0_122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g39bbb6bcdbd_0_122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6" name="Google Shape;1016;g39bbb6bcdbd_0_1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g39bbb6bcdbd_0_122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8" name="Google Shape;1018;g39bbb6bcdbd_0_122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9" name="Google Shape;1019;g39bbb6bcdbd_0_122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9bbb6bcdbd_0_12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9bbb6bcdbd_0_124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g39bbb6bcdbd_0_124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g39bbb6bcdbd_0_124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g39bbb6bcdbd_0_124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7" name="Google Shape;1027;g39bbb6bcdbd_0_124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8" name="Google Shape;1028;g39bbb6bcdbd_0_124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9" name="Google Shape;1029;g39bbb6bcdbd_0_124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g39bbb6bcdbd_0_124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g39bbb6bcdbd_0_124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2" name="Google Shape;1032;g39bbb6bcdbd_0_124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7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bbb6bcdbd_0_7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g39bbb6bcdbd_0_738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22" name="Google Shape;522;g39bbb6bcdbd_0_738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3" name="Google Shape;523;g39bbb6bcdbd_0_738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49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09" r="16901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"/>
          <p:cNvSpPr txBox="1"/>
          <p:nvPr>
            <p:ph type="title"/>
          </p:nvPr>
        </p:nvSpPr>
        <p:spPr>
          <a:xfrm>
            <a:off x="0" y="189375"/>
            <a:ext cx="6591300" cy="29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400"/>
              <a:t>ARCHITECTURE</a:t>
            </a:r>
            <a:r>
              <a:rPr lang="en" sz="4400"/>
              <a:t> OF ELECTRONIC COMPUTING MACHINE &amp; COMPUTING SYSTEMS</a:t>
            </a:r>
            <a:endParaRPr sz="4400"/>
          </a:p>
        </p:txBody>
      </p:sp>
      <p:sp>
        <p:nvSpPr>
          <p:cNvPr id="1039" name="Google Shape;1039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0" name="Google Shape;1040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68" l="25383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15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Analog and Digital signals</a:t>
            </a:r>
            <a:endParaRPr sz="3600"/>
          </a:p>
        </p:txBody>
      </p:sp>
      <p:pic>
        <p:nvPicPr>
          <p:cNvPr id="1102" name="Google Shape;1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26" y="1409554"/>
            <a:ext cx="7203761" cy="35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8" name="Google Shape;1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925" y="228600"/>
            <a:ext cx="8169760" cy="459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4" name="Google Shape;1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950" y="98825"/>
            <a:ext cx="6328600" cy="45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0" name="Google Shape;1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348" y="1371714"/>
            <a:ext cx="5488695" cy="37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8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Multimeter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9bbb6bcdbd_0_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7" name="Google Shape;1127;g39bbb6bcdb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9300" y="16022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9bbb6bcdbd_0_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g39bbb6bcdbd_0_1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Electronic components</a:t>
            </a:r>
            <a:endParaRPr sz="3600"/>
          </a:p>
        </p:txBody>
      </p:sp>
      <p:pic>
        <p:nvPicPr>
          <p:cNvPr id="1134" name="Google Shape;1134;g39bbb6bcdb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37" y="1331180"/>
            <a:ext cx="6688065" cy="37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9bbb6bcdbd_0_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g39bbb6bcdbd_0_28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Jumper cables</a:t>
            </a:r>
            <a:endParaRPr sz="3600"/>
          </a:p>
        </p:txBody>
      </p:sp>
      <p:pic>
        <p:nvPicPr>
          <p:cNvPr id="1141" name="Google Shape;1141;g39bbb6bcdbd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875" y="1146149"/>
            <a:ext cx="6224240" cy="38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9bbb6bcdbd_0_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7" name="Google Shape;1147;g39bbb6bcdbd_0_36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Jumper cables (Male to</a:t>
            </a:r>
            <a:r>
              <a:rPr lang="en" sz="3600"/>
              <a:t> Male</a:t>
            </a:r>
            <a:r>
              <a:rPr lang="en" sz="3600"/>
              <a:t>)</a:t>
            </a:r>
            <a:endParaRPr sz="3600"/>
          </a:p>
        </p:txBody>
      </p:sp>
      <p:pic>
        <p:nvPicPr>
          <p:cNvPr id="1148" name="Google Shape;1148;g39bbb6bcdbd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75" y="1290650"/>
            <a:ext cx="3846574" cy="384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9bbb6bcdbd_0_4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g39bbb6bcdbd_0_44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Jumper cables (Male to Female)</a:t>
            </a:r>
            <a:endParaRPr sz="3600"/>
          </a:p>
        </p:txBody>
      </p:sp>
      <p:pic>
        <p:nvPicPr>
          <p:cNvPr id="1155" name="Google Shape;1155;g39bbb6bcdbd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900" y="1290650"/>
            <a:ext cx="3692550" cy="3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9bbb6bcdbd_0_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1" name="Google Shape;1161;g39bbb6bcdbd_0_51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Jumper cables (Female to Female)</a:t>
            </a:r>
            <a:endParaRPr sz="3600"/>
          </a:p>
        </p:txBody>
      </p:sp>
      <p:pic>
        <p:nvPicPr>
          <p:cNvPr id="1162" name="Google Shape;1162;g39bbb6bcdbd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900" y="1290650"/>
            <a:ext cx="3692550" cy="3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2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Course Introduction</a:t>
            </a:r>
            <a:endParaRPr sz="3600"/>
          </a:p>
        </p:txBody>
      </p:sp>
      <p:sp>
        <p:nvSpPr>
          <p:cNvPr id="1049" name="Google Shape;1049;p2"/>
          <p:cNvSpPr txBox="1"/>
          <p:nvPr>
            <p:ph idx="4294967295" type="title"/>
          </p:nvPr>
        </p:nvSpPr>
        <p:spPr>
          <a:xfrm>
            <a:off x="248250" y="1291375"/>
            <a:ext cx="8701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500"/>
              <a:t>This course is a journey into the heart of computers, from basic components to full systems.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br>
              <a:rPr lang="en" sz="2500"/>
            </a:br>
            <a:r>
              <a:rPr lang="en" sz="2500"/>
              <a:t>We'll blend theory with hands-on practice.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500"/>
              <a:t>We will learn to build and program real-world electronic devices.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9bbb6bcdbd_0_5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g39bbb6bcdbd_0_58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Bread board</a:t>
            </a:r>
            <a:endParaRPr sz="3600"/>
          </a:p>
        </p:txBody>
      </p:sp>
      <p:pic>
        <p:nvPicPr>
          <p:cNvPr id="1169" name="Google Shape;1169;g39bbb6bcdbd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03295">
            <a:off x="3948856" y="2193469"/>
            <a:ext cx="4624237" cy="203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g39bbb6bcdbd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125" y="1290650"/>
            <a:ext cx="3447048" cy="286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9bbb6bcdbd_0_66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6" name="Google Shape;1176;g39bbb6bcdbd_0_662"/>
          <p:cNvPicPr preferRelativeResize="0"/>
          <p:nvPr/>
        </p:nvPicPr>
        <p:blipFill rotWithShape="1">
          <a:blip r:embed="rId3">
            <a:alphaModFix/>
          </a:blip>
          <a:srcRect b="17527" l="0" r="0" t="14927"/>
          <a:stretch/>
        </p:blipFill>
        <p:spPr>
          <a:xfrm>
            <a:off x="1840100" y="1475350"/>
            <a:ext cx="4838700" cy="32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g39bbb6bcdbd_0_662"/>
          <p:cNvSpPr txBox="1"/>
          <p:nvPr>
            <p:ph type="title"/>
          </p:nvPr>
        </p:nvSpPr>
        <p:spPr>
          <a:xfrm>
            <a:off x="284175" y="228600"/>
            <a:ext cx="5805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Bread board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9bbb6bcdbd_0_6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3" name="Google Shape;1183;g39bbb6bcdbd_0_668"/>
          <p:cNvPicPr preferRelativeResize="0"/>
          <p:nvPr/>
        </p:nvPicPr>
        <p:blipFill rotWithShape="1">
          <a:blip r:embed="rId3">
            <a:alphaModFix/>
          </a:blip>
          <a:srcRect b="17527" l="0" r="0" t="14927"/>
          <a:stretch/>
        </p:blipFill>
        <p:spPr>
          <a:xfrm>
            <a:off x="1840100" y="1475350"/>
            <a:ext cx="4838700" cy="32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g39bbb6bcdbd_0_668"/>
          <p:cNvSpPr txBox="1"/>
          <p:nvPr>
            <p:ph type="title"/>
          </p:nvPr>
        </p:nvSpPr>
        <p:spPr>
          <a:xfrm>
            <a:off x="279973" y="228600"/>
            <a:ext cx="5805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Bread board</a:t>
            </a:r>
            <a:endParaRPr sz="3600"/>
          </a:p>
        </p:txBody>
      </p:sp>
      <p:cxnSp>
        <p:nvCxnSpPr>
          <p:cNvPr id="1185" name="Google Shape;1185;g39bbb6bcdbd_0_668"/>
          <p:cNvCxnSpPr/>
          <p:nvPr/>
        </p:nvCxnSpPr>
        <p:spPr>
          <a:xfrm>
            <a:off x="2328875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g39bbb6bcdbd_0_668"/>
          <p:cNvCxnSpPr/>
          <p:nvPr/>
        </p:nvCxnSpPr>
        <p:spPr>
          <a:xfrm>
            <a:off x="2466975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g39bbb6bcdbd_0_668"/>
          <p:cNvCxnSpPr/>
          <p:nvPr/>
        </p:nvCxnSpPr>
        <p:spPr>
          <a:xfrm>
            <a:off x="2605075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g39bbb6bcdbd_0_668"/>
          <p:cNvCxnSpPr/>
          <p:nvPr/>
        </p:nvCxnSpPr>
        <p:spPr>
          <a:xfrm>
            <a:off x="27241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g39bbb6bcdbd_0_668"/>
          <p:cNvCxnSpPr/>
          <p:nvPr/>
        </p:nvCxnSpPr>
        <p:spPr>
          <a:xfrm>
            <a:off x="28622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g39bbb6bcdbd_0_668"/>
          <p:cNvCxnSpPr/>
          <p:nvPr/>
        </p:nvCxnSpPr>
        <p:spPr>
          <a:xfrm>
            <a:off x="30003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g39bbb6bcdbd_0_668"/>
          <p:cNvCxnSpPr/>
          <p:nvPr/>
        </p:nvCxnSpPr>
        <p:spPr>
          <a:xfrm>
            <a:off x="3119425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g39bbb6bcdbd_0_668"/>
          <p:cNvCxnSpPr/>
          <p:nvPr/>
        </p:nvCxnSpPr>
        <p:spPr>
          <a:xfrm>
            <a:off x="3257525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g39bbb6bcdbd_0_668"/>
          <p:cNvCxnSpPr/>
          <p:nvPr/>
        </p:nvCxnSpPr>
        <p:spPr>
          <a:xfrm>
            <a:off x="3395625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g39bbb6bcdbd_0_668"/>
          <p:cNvCxnSpPr/>
          <p:nvPr/>
        </p:nvCxnSpPr>
        <p:spPr>
          <a:xfrm>
            <a:off x="35147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g39bbb6bcdbd_0_668"/>
          <p:cNvCxnSpPr/>
          <p:nvPr/>
        </p:nvCxnSpPr>
        <p:spPr>
          <a:xfrm>
            <a:off x="36528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g39bbb6bcdbd_0_668"/>
          <p:cNvCxnSpPr/>
          <p:nvPr/>
        </p:nvCxnSpPr>
        <p:spPr>
          <a:xfrm>
            <a:off x="37909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g39bbb6bcdbd_0_668"/>
          <p:cNvCxnSpPr/>
          <p:nvPr/>
        </p:nvCxnSpPr>
        <p:spPr>
          <a:xfrm>
            <a:off x="39290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g39bbb6bcdbd_0_668"/>
          <p:cNvCxnSpPr/>
          <p:nvPr/>
        </p:nvCxnSpPr>
        <p:spPr>
          <a:xfrm>
            <a:off x="40671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g39bbb6bcdbd_0_668"/>
          <p:cNvCxnSpPr/>
          <p:nvPr/>
        </p:nvCxnSpPr>
        <p:spPr>
          <a:xfrm>
            <a:off x="42052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g39bbb6bcdbd_0_668"/>
          <p:cNvCxnSpPr/>
          <p:nvPr/>
        </p:nvCxnSpPr>
        <p:spPr>
          <a:xfrm>
            <a:off x="43433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g39bbb6bcdbd_0_668"/>
          <p:cNvCxnSpPr/>
          <p:nvPr/>
        </p:nvCxnSpPr>
        <p:spPr>
          <a:xfrm>
            <a:off x="44909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g39bbb6bcdbd_0_668"/>
          <p:cNvCxnSpPr/>
          <p:nvPr/>
        </p:nvCxnSpPr>
        <p:spPr>
          <a:xfrm>
            <a:off x="46195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g39bbb6bcdbd_0_668"/>
          <p:cNvCxnSpPr/>
          <p:nvPr/>
        </p:nvCxnSpPr>
        <p:spPr>
          <a:xfrm>
            <a:off x="47576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g39bbb6bcdbd_0_668"/>
          <p:cNvCxnSpPr/>
          <p:nvPr/>
        </p:nvCxnSpPr>
        <p:spPr>
          <a:xfrm>
            <a:off x="48957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g39bbb6bcdbd_0_668"/>
          <p:cNvCxnSpPr/>
          <p:nvPr/>
        </p:nvCxnSpPr>
        <p:spPr>
          <a:xfrm>
            <a:off x="50242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g39bbb6bcdbd_0_668"/>
          <p:cNvCxnSpPr/>
          <p:nvPr/>
        </p:nvCxnSpPr>
        <p:spPr>
          <a:xfrm>
            <a:off x="51528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g39bbb6bcdbd_0_668"/>
          <p:cNvCxnSpPr/>
          <p:nvPr/>
        </p:nvCxnSpPr>
        <p:spPr>
          <a:xfrm>
            <a:off x="52813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g39bbb6bcdbd_0_668"/>
          <p:cNvCxnSpPr/>
          <p:nvPr/>
        </p:nvCxnSpPr>
        <p:spPr>
          <a:xfrm>
            <a:off x="54290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g39bbb6bcdbd_0_668"/>
          <p:cNvCxnSpPr/>
          <p:nvPr/>
        </p:nvCxnSpPr>
        <p:spPr>
          <a:xfrm>
            <a:off x="55575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Google Shape;1210;g39bbb6bcdbd_0_668"/>
          <p:cNvCxnSpPr/>
          <p:nvPr/>
        </p:nvCxnSpPr>
        <p:spPr>
          <a:xfrm>
            <a:off x="56861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g39bbb6bcdbd_0_668"/>
          <p:cNvCxnSpPr/>
          <p:nvPr/>
        </p:nvCxnSpPr>
        <p:spPr>
          <a:xfrm>
            <a:off x="58146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g39bbb6bcdbd_0_668"/>
          <p:cNvCxnSpPr/>
          <p:nvPr/>
        </p:nvCxnSpPr>
        <p:spPr>
          <a:xfrm>
            <a:off x="596230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g39bbb6bcdbd_0_668"/>
          <p:cNvCxnSpPr/>
          <p:nvPr/>
        </p:nvCxnSpPr>
        <p:spPr>
          <a:xfrm>
            <a:off x="61099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g39bbb6bcdbd_0_668"/>
          <p:cNvCxnSpPr/>
          <p:nvPr/>
        </p:nvCxnSpPr>
        <p:spPr>
          <a:xfrm>
            <a:off x="6238650" y="2371725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g39bbb6bcdbd_0_668"/>
          <p:cNvCxnSpPr/>
          <p:nvPr/>
        </p:nvCxnSpPr>
        <p:spPr>
          <a:xfrm>
            <a:off x="2333663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g39bbb6bcdbd_0_668"/>
          <p:cNvCxnSpPr/>
          <p:nvPr/>
        </p:nvCxnSpPr>
        <p:spPr>
          <a:xfrm>
            <a:off x="2471763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g39bbb6bcdbd_0_668"/>
          <p:cNvCxnSpPr/>
          <p:nvPr/>
        </p:nvCxnSpPr>
        <p:spPr>
          <a:xfrm>
            <a:off x="2609863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8" name="Google Shape;1218;g39bbb6bcdbd_0_668"/>
          <p:cNvCxnSpPr/>
          <p:nvPr/>
        </p:nvCxnSpPr>
        <p:spPr>
          <a:xfrm>
            <a:off x="27289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g39bbb6bcdbd_0_668"/>
          <p:cNvCxnSpPr/>
          <p:nvPr/>
        </p:nvCxnSpPr>
        <p:spPr>
          <a:xfrm>
            <a:off x="28670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g39bbb6bcdbd_0_668"/>
          <p:cNvCxnSpPr/>
          <p:nvPr/>
        </p:nvCxnSpPr>
        <p:spPr>
          <a:xfrm>
            <a:off x="30051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g39bbb6bcdbd_0_668"/>
          <p:cNvCxnSpPr/>
          <p:nvPr/>
        </p:nvCxnSpPr>
        <p:spPr>
          <a:xfrm>
            <a:off x="3124213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g39bbb6bcdbd_0_668"/>
          <p:cNvCxnSpPr/>
          <p:nvPr/>
        </p:nvCxnSpPr>
        <p:spPr>
          <a:xfrm>
            <a:off x="3262313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g39bbb6bcdbd_0_668"/>
          <p:cNvCxnSpPr/>
          <p:nvPr/>
        </p:nvCxnSpPr>
        <p:spPr>
          <a:xfrm>
            <a:off x="3400413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g39bbb6bcdbd_0_668"/>
          <p:cNvCxnSpPr/>
          <p:nvPr/>
        </p:nvCxnSpPr>
        <p:spPr>
          <a:xfrm>
            <a:off x="35194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g39bbb6bcdbd_0_668"/>
          <p:cNvCxnSpPr/>
          <p:nvPr/>
        </p:nvCxnSpPr>
        <p:spPr>
          <a:xfrm>
            <a:off x="36575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6" name="Google Shape;1226;g39bbb6bcdbd_0_668"/>
          <p:cNvCxnSpPr/>
          <p:nvPr/>
        </p:nvCxnSpPr>
        <p:spPr>
          <a:xfrm>
            <a:off x="37956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7" name="Google Shape;1227;g39bbb6bcdbd_0_668"/>
          <p:cNvCxnSpPr/>
          <p:nvPr/>
        </p:nvCxnSpPr>
        <p:spPr>
          <a:xfrm>
            <a:off x="39337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g39bbb6bcdbd_0_668"/>
          <p:cNvCxnSpPr/>
          <p:nvPr/>
        </p:nvCxnSpPr>
        <p:spPr>
          <a:xfrm>
            <a:off x="40718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g39bbb6bcdbd_0_668"/>
          <p:cNvCxnSpPr/>
          <p:nvPr/>
        </p:nvCxnSpPr>
        <p:spPr>
          <a:xfrm>
            <a:off x="42099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g39bbb6bcdbd_0_668"/>
          <p:cNvCxnSpPr/>
          <p:nvPr/>
        </p:nvCxnSpPr>
        <p:spPr>
          <a:xfrm>
            <a:off x="43480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g39bbb6bcdbd_0_668"/>
          <p:cNvCxnSpPr/>
          <p:nvPr/>
        </p:nvCxnSpPr>
        <p:spPr>
          <a:xfrm>
            <a:off x="44957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g39bbb6bcdbd_0_668"/>
          <p:cNvCxnSpPr/>
          <p:nvPr/>
        </p:nvCxnSpPr>
        <p:spPr>
          <a:xfrm>
            <a:off x="46242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g39bbb6bcdbd_0_668"/>
          <p:cNvCxnSpPr/>
          <p:nvPr/>
        </p:nvCxnSpPr>
        <p:spPr>
          <a:xfrm>
            <a:off x="47623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g39bbb6bcdbd_0_668"/>
          <p:cNvCxnSpPr/>
          <p:nvPr/>
        </p:nvCxnSpPr>
        <p:spPr>
          <a:xfrm>
            <a:off x="49004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g39bbb6bcdbd_0_668"/>
          <p:cNvCxnSpPr/>
          <p:nvPr/>
        </p:nvCxnSpPr>
        <p:spPr>
          <a:xfrm>
            <a:off x="50290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g39bbb6bcdbd_0_668"/>
          <p:cNvCxnSpPr/>
          <p:nvPr/>
        </p:nvCxnSpPr>
        <p:spPr>
          <a:xfrm>
            <a:off x="51575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g39bbb6bcdbd_0_668"/>
          <p:cNvCxnSpPr/>
          <p:nvPr/>
        </p:nvCxnSpPr>
        <p:spPr>
          <a:xfrm>
            <a:off x="52861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g39bbb6bcdbd_0_668"/>
          <p:cNvCxnSpPr/>
          <p:nvPr/>
        </p:nvCxnSpPr>
        <p:spPr>
          <a:xfrm>
            <a:off x="54337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g39bbb6bcdbd_0_668"/>
          <p:cNvCxnSpPr/>
          <p:nvPr/>
        </p:nvCxnSpPr>
        <p:spPr>
          <a:xfrm>
            <a:off x="55623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g39bbb6bcdbd_0_668"/>
          <p:cNvCxnSpPr/>
          <p:nvPr/>
        </p:nvCxnSpPr>
        <p:spPr>
          <a:xfrm>
            <a:off x="56908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g39bbb6bcdbd_0_668"/>
          <p:cNvCxnSpPr/>
          <p:nvPr/>
        </p:nvCxnSpPr>
        <p:spPr>
          <a:xfrm>
            <a:off x="58194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g39bbb6bcdbd_0_668"/>
          <p:cNvCxnSpPr/>
          <p:nvPr/>
        </p:nvCxnSpPr>
        <p:spPr>
          <a:xfrm>
            <a:off x="596708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g39bbb6bcdbd_0_668"/>
          <p:cNvCxnSpPr/>
          <p:nvPr/>
        </p:nvCxnSpPr>
        <p:spPr>
          <a:xfrm>
            <a:off x="61147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g39bbb6bcdbd_0_668"/>
          <p:cNvCxnSpPr/>
          <p:nvPr/>
        </p:nvCxnSpPr>
        <p:spPr>
          <a:xfrm>
            <a:off x="6243438" y="3314700"/>
            <a:ext cx="4800" cy="571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g39bbb6bcdbd_0_668"/>
          <p:cNvCxnSpPr/>
          <p:nvPr/>
        </p:nvCxnSpPr>
        <p:spPr>
          <a:xfrm flipH="1" rot="10800000">
            <a:off x="2392500" y="4350000"/>
            <a:ext cx="3772500" cy="150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g39bbb6bcdbd_0_668"/>
          <p:cNvCxnSpPr/>
          <p:nvPr/>
        </p:nvCxnSpPr>
        <p:spPr>
          <a:xfrm flipH="1" rot="10800000">
            <a:off x="2380700" y="4235175"/>
            <a:ext cx="3772500" cy="150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g39bbb6bcdbd_0_668"/>
          <p:cNvCxnSpPr/>
          <p:nvPr/>
        </p:nvCxnSpPr>
        <p:spPr>
          <a:xfrm flipH="1" rot="10800000">
            <a:off x="2388300" y="2007750"/>
            <a:ext cx="3772500" cy="150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g39bbb6bcdbd_0_668"/>
          <p:cNvCxnSpPr/>
          <p:nvPr/>
        </p:nvCxnSpPr>
        <p:spPr>
          <a:xfrm flipH="1" rot="10800000">
            <a:off x="2376500" y="1877925"/>
            <a:ext cx="3772500" cy="150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4" name="Google Shape;12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6900" y="1290650"/>
            <a:ext cx="5110053" cy="38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21"/>
          <p:cNvSpPr txBox="1"/>
          <p:nvPr>
            <p:ph type="title"/>
          </p:nvPr>
        </p:nvSpPr>
        <p:spPr>
          <a:xfrm>
            <a:off x="279973" y="228600"/>
            <a:ext cx="5805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Bread board</a:t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9bbb6bcdbd_0_12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1" name="Google Shape;1261;g39bbb6bcdbd_0_1254"/>
          <p:cNvSpPr txBox="1"/>
          <p:nvPr>
            <p:ph type="title"/>
          </p:nvPr>
        </p:nvSpPr>
        <p:spPr>
          <a:xfrm>
            <a:off x="284175" y="228600"/>
            <a:ext cx="66327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4 pin switch (button)</a:t>
            </a:r>
            <a:endParaRPr sz="3600"/>
          </a:p>
        </p:txBody>
      </p:sp>
      <p:pic>
        <p:nvPicPr>
          <p:cNvPr id="1262" name="Google Shape;1262;g39bbb6bcdbd_0_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75" y="1116450"/>
            <a:ext cx="3189099" cy="3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g39bbb6bcdbd_0_1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625" y="1290650"/>
            <a:ext cx="2928550" cy="29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9bbb6bcdbd_0_126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9" name="Google Shape;1269;g39bbb6bcdbd_0_1261"/>
          <p:cNvSpPr txBox="1"/>
          <p:nvPr>
            <p:ph type="title"/>
          </p:nvPr>
        </p:nvSpPr>
        <p:spPr>
          <a:xfrm>
            <a:off x="284175" y="228600"/>
            <a:ext cx="66327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4 pin switch (button)</a:t>
            </a:r>
            <a:endParaRPr sz="3600"/>
          </a:p>
        </p:txBody>
      </p:sp>
      <p:pic>
        <p:nvPicPr>
          <p:cNvPr id="1270" name="Google Shape;1270;g39bbb6bcdbd_0_1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50" y="1427175"/>
            <a:ext cx="78105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9bbb6bcdbd_0_20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6" name="Google Shape;1276;g39bbb6bcdbd_0_2026"/>
          <p:cNvSpPr txBox="1"/>
          <p:nvPr>
            <p:ph type="title"/>
          </p:nvPr>
        </p:nvSpPr>
        <p:spPr>
          <a:xfrm>
            <a:off x="284175" y="228600"/>
            <a:ext cx="66327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4 pin switch (symbol)</a:t>
            </a:r>
            <a:endParaRPr sz="3600"/>
          </a:p>
        </p:txBody>
      </p:sp>
      <p:pic>
        <p:nvPicPr>
          <p:cNvPr id="1277" name="Google Shape;1277;g39bbb6bcdbd_0_2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37" y="1290650"/>
            <a:ext cx="4663265" cy="37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9bbb6bcdbd_0_12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3" name="Google Shape;1283;g39bbb6bcdbd_0_1267"/>
          <p:cNvSpPr txBox="1"/>
          <p:nvPr>
            <p:ph type="title"/>
          </p:nvPr>
        </p:nvSpPr>
        <p:spPr>
          <a:xfrm>
            <a:off x="284175" y="228600"/>
            <a:ext cx="76926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Light Emitting Diode (LED) </a:t>
            </a:r>
            <a:endParaRPr sz="3600"/>
          </a:p>
        </p:txBody>
      </p:sp>
      <p:pic>
        <p:nvPicPr>
          <p:cNvPr id="1284" name="Google Shape;1284;g39bbb6bcdbd_0_1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13" y="1599563"/>
            <a:ext cx="2746325" cy="2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g39bbb6bcdbd_0_1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650" y="1349350"/>
            <a:ext cx="3349575" cy="32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9bbb6bcdbd_0_127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1" name="Google Shape;1291;g39bbb6bcdbd_0_1274"/>
          <p:cNvSpPr txBox="1"/>
          <p:nvPr>
            <p:ph type="title"/>
          </p:nvPr>
        </p:nvSpPr>
        <p:spPr>
          <a:xfrm>
            <a:off x="284175" y="228600"/>
            <a:ext cx="76926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Light Emitting Diode (LED) </a:t>
            </a:r>
            <a:endParaRPr sz="3600"/>
          </a:p>
        </p:txBody>
      </p:sp>
      <p:pic>
        <p:nvPicPr>
          <p:cNvPr id="1292" name="Google Shape;1292;g39bbb6bcdbd_0_1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01" y="1290650"/>
            <a:ext cx="5997500" cy="35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39bbb6bcdbd_0_128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8" name="Google Shape;1298;g39bbb6bcdbd_0_1280"/>
          <p:cNvSpPr txBox="1"/>
          <p:nvPr>
            <p:ph type="title"/>
          </p:nvPr>
        </p:nvSpPr>
        <p:spPr>
          <a:xfrm>
            <a:off x="284175" y="228600"/>
            <a:ext cx="76926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Light Emitting Diode (LED) </a:t>
            </a:r>
            <a:endParaRPr sz="3600"/>
          </a:p>
        </p:txBody>
      </p:sp>
      <p:pic>
        <p:nvPicPr>
          <p:cNvPr id="1299" name="Google Shape;1299;g39bbb6bcdbd_0_1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875" y="1852299"/>
            <a:ext cx="6716850" cy="28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p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Grading &amp; Assessment</a:t>
            </a:r>
            <a:endParaRPr sz="3600"/>
          </a:p>
        </p:txBody>
      </p:sp>
      <p:sp>
        <p:nvSpPr>
          <p:cNvPr id="1056" name="Google Shape;1056;p3"/>
          <p:cNvSpPr txBox="1"/>
          <p:nvPr>
            <p:ph idx="4294967295" type="title"/>
          </p:nvPr>
        </p:nvSpPr>
        <p:spPr>
          <a:xfrm>
            <a:off x="248250" y="1291375"/>
            <a:ext cx="72339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500"/>
              <a:t>Midterm lab test: a comprehensive assessment of materials from week 1 till week 8  </a:t>
            </a:r>
            <a:r>
              <a:rPr b="1" lang="en" sz="2500"/>
              <a:t>(100 points)</a:t>
            </a:r>
            <a:endParaRPr b="1"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500"/>
              <a:t>Project: a team project where students pick their topic and construct a fully functioning device </a:t>
            </a:r>
            <a:r>
              <a:rPr b="1" lang="en" sz="2500"/>
              <a:t>(100 points)</a:t>
            </a:r>
            <a:endParaRPr b="1"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9bbb6bcdbd_0_198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5" name="Google Shape;1305;g39bbb6bcdbd_0_1980"/>
          <p:cNvSpPr txBox="1"/>
          <p:nvPr>
            <p:ph type="title"/>
          </p:nvPr>
        </p:nvSpPr>
        <p:spPr>
          <a:xfrm>
            <a:off x="284175" y="228600"/>
            <a:ext cx="76926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Light Emitting Diode (symbol)</a:t>
            </a:r>
            <a:endParaRPr sz="3600"/>
          </a:p>
        </p:txBody>
      </p:sp>
      <p:pic>
        <p:nvPicPr>
          <p:cNvPr id="1306" name="Google Shape;1306;g39bbb6bcdbd_0_1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87" y="1492875"/>
            <a:ext cx="4127775" cy="30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9bbb6bcdbd_0_128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2" name="Google Shape;1312;g39bbb6bcdbd_0_1287"/>
          <p:cNvSpPr txBox="1"/>
          <p:nvPr>
            <p:ph type="title"/>
          </p:nvPr>
        </p:nvSpPr>
        <p:spPr>
          <a:xfrm>
            <a:off x="284175" y="228600"/>
            <a:ext cx="76926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600"/>
              <a:t>Light Emitting Diode (LED) </a:t>
            </a:r>
            <a:endParaRPr sz="3600"/>
          </a:p>
        </p:txBody>
      </p:sp>
      <p:pic>
        <p:nvPicPr>
          <p:cNvPr id="1313" name="Google Shape;1313;g39bbb6bcdbd_0_1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885975"/>
            <a:ext cx="66484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39bbb6bcdbd_0_129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9" name="Google Shape;1319;g39bbb6bcdbd_0_129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</a:t>
            </a:r>
            <a:endParaRPr sz="3600"/>
          </a:p>
        </p:txBody>
      </p:sp>
      <p:pic>
        <p:nvPicPr>
          <p:cNvPr id="1320" name="Google Shape;1320;g39bbb6bcdbd_0_1293"/>
          <p:cNvPicPr preferRelativeResize="0"/>
          <p:nvPr/>
        </p:nvPicPr>
        <p:blipFill rotWithShape="1">
          <a:blip r:embed="rId3">
            <a:alphaModFix/>
          </a:blip>
          <a:srcRect b="26481" l="0" r="0" t="0"/>
          <a:stretch/>
        </p:blipFill>
        <p:spPr>
          <a:xfrm>
            <a:off x="1149000" y="1429875"/>
            <a:ext cx="6316974" cy="30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9bbb6bcdbd_0_20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6" name="Google Shape;1326;g39bbb6bcdbd_0_201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</a:t>
            </a:r>
            <a:endParaRPr sz="3600"/>
          </a:p>
        </p:txBody>
      </p:sp>
      <p:sp>
        <p:nvSpPr>
          <p:cNvPr id="1327" name="Google Shape;1327;g39bbb6bcdbd_0_2018"/>
          <p:cNvSpPr txBox="1"/>
          <p:nvPr>
            <p:ph idx="4294967295" type="title"/>
          </p:nvPr>
        </p:nvSpPr>
        <p:spPr>
          <a:xfrm>
            <a:off x="221250" y="4032625"/>
            <a:ext cx="8701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/>
              <a:t>Function: Limits current → protects LEDs &amp; components.</a:t>
            </a:r>
            <a:br>
              <a:rPr lang="en" sz="1900"/>
            </a:br>
            <a:r>
              <a:rPr lang="en" sz="1900"/>
              <a:t>Example: LED needs ~220Ω–330Ω resistor.</a:t>
            </a:r>
            <a:endParaRPr sz="1800"/>
          </a:p>
        </p:txBody>
      </p:sp>
      <p:pic>
        <p:nvPicPr>
          <p:cNvPr id="1328" name="Google Shape;1328;g39bbb6bcdbd_0_2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312" y="1298550"/>
            <a:ext cx="3687076" cy="258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9bbb6bcdbd_0_130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4" name="Google Shape;1334;g39bbb6bcdbd_0_130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 (symbol)</a:t>
            </a:r>
            <a:endParaRPr sz="3600"/>
          </a:p>
        </p:txBody>
      </p:sp>
      <p:sp>
        <p:nvSpPr>
          <p:cNvPr id="1335" name="Google Shape;1335;g39bbb6bcdbd_0_1300"/>
          <p:cNvSpPr txBox="1"/>
          <p:nvPr>
            <p:ph idx="4294967295" type="title"/>
          </p:nvPr>
        </p:nvSpPr>
        <p:spPr>
          <a:xfrm>
            <a:off x="221250" y="4032625"/>
            <a:ext cx="8701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/>
              <a:t>Function: Limits current → protects LEDs &amp; components.</a:t>
            </a:r>
            <a:br>
              <a:rPr lang="en" sz="1900"/>
            </a:br>
            <a:r>
              <a:rPr lang="en" sz="1900"/>
              <a:t>Example: LED needs ~220Ω–330Ω resistor.</a:t>
            </a:r>
            <a:endParaRPr sz="1800"/>
          </a:p>
        </p:txBody>
      </p:sp>
      <p:pic>
        <p:nvPicPr>
          <p:cNvPr id="1336" name="Google Shape;1336;g39bbb6bcdbd_0_1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0" y="1290650"/>
            <a:ext cx="83248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9bbb6bcdbd_0_130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2" name="Google Shape;1342;g39bbb6bcdbd_0_1307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</a:t>
            </a:r>
            <a:endParaRPr sz="3600"/>
          </a:p>
        </p:txBody>
      </p:sp>
      <p:pic>
        <p:nvPicPr>
          <p:cNvPr id="1343" name="Google Shape;1343;g39bbb6bcdbd_0_1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72" y="1146150"/>
            <a:ext cx="5785100" cy="3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9bbb6bcdbd_0_13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9" name="Google Shape;1349;g39bbb6bcdbd_0_1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963" y="1456650"/>
            <a:ext cx="6427775" cy="30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g39bbb6bcdbd_0_131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</a:t>
            </a: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39bbb6bcdbd_0_13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6" name="Google Shape;1356;g39bbb6bcdbd_0_131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</a:t>
            </a:r>
            <a:endParaRPr sz="3600"/>
          </a:p>
        </p:txBody>
      </p:sp>
      <p:pic>
        <p:nvPicPr>
          <p:cNvPr id="1357" name="Google Shape;1357;g39bbb6bcdbd_0_1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50" y="1836975"/>
            <a:ext cx="3568625" cy="2023818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g39bbb6bcdbd_0_1318"/>
          <p:cNvSpPr txBox="1"/>
          <p:nvPr>
            <p:ph type="title"/>
          </p:nvPr>
        </p:nvSpPr>
        <p:spPr>
          <a:xfrm>
            <a:off x="4462575" y="1434125"/>
            <a:ext cx="4377600" cy="34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Resistor control the flow of electric current in a circuit.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They protect components, divide voltage, and help set the right current levels for electronic devices to work safely and correctly.</a:t>
            </a:r>
            <a:endParaRPr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9bbb6bcdbd_0_13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4" name="Google Shape;1364;g39bbb6bcdbd_0_1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50" y="1152525"/>
            <a:ext cx="7620000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g39bbb6bcdbd_0_132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</a:t>
            </a:r>
            <a:endParaRPr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9bbb6bcdbd_0_13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1" name="Google Shape;1371;g39bbb6bcdbd_0_1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25" y="1542275"/>
            <a:ext cx="8322149" cy="33694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g39bbb6bcdbd_0_132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4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Ohm's Law (V=IR)</a:t>
            </a:r>
            <a:endParaRPr sz="3600"/>
          </a:p>
        </p:txBody>
      </p:sp>
      <p:sp>
        <p:nvSpPr>
          <p:cNvPr id="1063" name="Google Shape;1063;p4"/>
          <p:cNvSpPr txBox="1"/>
          <p:nvPr>
            <p:ph idx="4294967295" type="title"/>
          </p:nvPr>
        </p:nvSpPr>
        <p:spPr>
          <a:xfrm>
            <a:off x="248250" y="1291375"/>
            <a:ext cx="75036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/>
              <a:t>Voltage (V): Think of this as the "pressure" or "push" of electricity. It's the potential difference that makes current flow. Analogy: Water pressure in a hose.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/>
              <a:t>Current (I): The flow of electrical charge. Analogy: The volume of water flowing through the hose.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/>
              <a:t>Resistance (R): The opposition to the flow of current. Analogy: A constriction in the hose that slows down the water.</a:t>
            </a:r>
            <a:endParaRPr sz="2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9bbb6bcdbd_0_13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8" name="Google Shape;1378;g39bbb6bcdbd_0_1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275" y="284088"/>
            <a:ext cx="2982489" cy="45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g39bbb6bcdbd_0_133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</a:t>
            </a:r>
            <a:endParaRPr sz="3600"/>
          </a:p>
        </p:txBody>
      </p:sp>
      <p:pic>
        <p:nvPicPr>
          <p:cNvPr id="1380" name="Google Shape;1380;g39bbb6bcdbd_0_1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25" y="1649650"/>
            <a:ext cx="4028075" cy="32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9bbb6bcdbd_0_13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6" name="Google Shape;1386;g39bbb6bcdbd_0_1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88" y="1480375"/>
            <a:ext cx="7599375" cy="32632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g39bbb6bcdbd_0_133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 (SMD)</a:t>
            </a:r>
            <a:endParaRPr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9bbb6bcdbd_0_13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3" name="Google Shape;1393;g39bbb6bcdbd_0_1343"/>
          <p:cNvPicPr preferRelativeResize="0"/>
          <p:nvPr/>
        </p:nvPicPr>
        <p:blipFill rotWithShape="1">
          <a:blip r:embed="rId3">
            <a:alphaModFix/>
          </a:blip>
          <a:srcRect b="0" l="0" r="0" t="15411"/>
          <a:stretch/>
        </p:blipFill>
        <p:spPr>
          <a:xfrm>
            <a:off x="1279450" y="1365911"/>
            <a:ext cx="6858949" cy="363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g39bbb6bcdbd_0_134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 (SMD)</a:t>
            </a:r>
            <a:endParaRPr sz="3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39bbb6bcdbd_0_13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0" name="Google Shape;1400;g39bbb6bcdbd_0_1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50" y="1464850"/>
            <a:ext cx="7289700" cy="35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g39bbb6bcdbd_0_134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 (SMD)</a:t>
            </a:r>
            <a:endParaRPr sz="3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9bbb6bcdbd_0_135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7" name="Google Shape;1407;g39bbb6bcdbd_0_1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457138"/>
            <a:ext cx="8024525" cy="3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g39bbb6bcdbd_0_135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 (SMD)</a:t>
            </a:r>
            <a:endParaRPr sz="3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9bbb6bcdbd_0_135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4" name="Google Shape;1414;g39bbb6bcdbd_0_1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00" y="1693575"/>
            <a:ext cx="6931400" cy="3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g39bbb6bcdbd_0_135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Resistors (SMD)</a:t>
            </a:r>
            <a:endParaRPr sz="3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9bbb6bcdbd_0_188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1" name="Google Shape;1421;g39bbb6bcdbd_0_1889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422" name="Google Shape;1422;g39bbb6bcdbd_0_1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438" y="1290650"/>
            <a:ext cx="5538826" cy="3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9bbb6bcdbd_0_189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8" name="Google Shape;1428;g39bbb6bcdbd_0_1895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429" name="Google Shape;1429;g39bbb6bcdbd_0_1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75" y="1290650"/>
            <a:ext cx="7906251" cy="37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9bbb6bcdbd_0_204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5" name="Google Shape;1435;g39bbb6bcdbd_0_204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436" name="Google Shape;1436;g39bbb6bcdbd_0_20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00" y="1290650"/>
            <a:ext cx="3225763" cy="36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g39bbb6bcdbd_0_2044"/>
          <p:cNvSpPr txBox="1"/>
          <p:nvPr>
            <p:ph type="title"/>
          </p:nvPr>
        </p:nvSpPr>
        <p:spPr>
          <a:xfrm>
            <a:off x="4442300" y="1446975"/>
            <a:ext cx="4377600" cy="25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Capacitors store and release electrical energy when needed.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They help smooth voltage, filter signals, and stabilize power in electronic circuits.</a:t>
            </a:r>
            <a:endParaRPr sz="2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39bbb6bcdbd_0_190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3" name="Google Shape;1443;g39bbb6bcdbd_0_190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444" name="Google Shape;1444;g39bbb6bcdbd_0_1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88" y="1252600"/>
            <a:ext cx="7918628" cy="33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9" name="Google Shape;10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12" y="1858100"/>
            <a:ext cx="7559925" cy="27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5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Ohm's Law (V=IR)</a:t>
            </a:r>
            <a:endParaRPr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9bbb6bcdbd_0_190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0" name="Google Shape;1450;g39bbb6bcdbd_0_1905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451" name="Google Shape;1451;g39bbb6bcdbd_0_1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00" y="1295400"/>
            <a:ext cx="7773149" cy="33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39bbb6bcdbd_0_19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7" name="Google Shape;1457;g39bbb6bcdbd_0_193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 (symbol)</a:t>
            </a:r>
            <a:endParaRPr sz="3600"/>
          </a:p>
        </p:txBody>
      </p:sp>
      <p:pic>
        <p:nvPicPr>
          <p:cNvPr id="1458" name="Google Shape;1458;g39bbb6bcdbd_0_1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50" y="1146150"/>
            <a:ext cx="7983891" cy="3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9bbb6bcdbd_0_19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4" name="Google Shape;1464;g39bbb6bcdbd_0_192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465" name="Google Shape;1465;g39bbb6bcdbd_0_1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88" y="1264700"/>
            <a:ext cx="8024774" cy="336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9bbb6bcdbd_0_194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1" name="Google Shape;1471;g39bbb6bcdbd_0_1946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472" name="Google Shape;1472;g39bbb6bcdbd_0_19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25" y="1146150"/>
            <a:ext cx="7958925" cy="37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9bbb6bcdbd_0_19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8" name="Google Shape;1478;g39bbb6bcdbd_0_1929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479" name="Google Shape;1479;g39bbb6bcdbd_0_1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00" y="1290650"/>
            <a:ext cx="7697225" cy="37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9bbb6bcdbd_0_19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5" name="Google Shape;1485;g39bbb6bcdbd_0_1941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 is getting charge</a:t>
            </a:r>
            <a:endParaRPr sz="3600"/>
          </a:p>
        </p:txBody>
      </p:sp>
      <p:pic>
        <p:nvPicPr>
          <p:cNvPr id="1486" name="Google Shape;1486;g39bbb6bcdbd_0_1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0" y="1290650"/>
            <a:ext cx="7974150" cy="29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9bbb6bcdbd_0_19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2" name="Google Shape;1492;g39bbb6bcdbd_0_1967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493" name="Google Shape;1493;g39bbb6bcdbd_0_1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00" y="1290650"/>
            <a:ext cx="8076324" cy="31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39bbb6bcdbd_0_19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9" name="Google Shape;1499;g39bbb6bcdbd_0_195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500" name="Google Shape;1500;g39bbb6bcdbd_0_19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50" y="1290650"/>
            <a:ext cx="8044900" cy="32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39bbb6bcdbd_0_196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6" name="Google Shape;1506;g39bbb6bcdbd_0_1961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Capacitor</a:t>
            </a:r>
            <a:endParaRPr sz="3600"/>
          </a:p>
        </p:txBody>
      </p:sp>
      <p:pic>
        <p:nvPicPr>
          <p:cNvPr id="1507" name="Google Shape;1507;g39bbb6bcdbd_0_19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50" y="1290650"/>
            <a:ext cx="8044900" cy="32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39bbb6bcdbd_0_197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3" name="Google Shape;1513;g39bbb6bcdbd_0_197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Transistor</a:t>
            </a:r>
            <a:endParaRPr sz="3600"/>
          </a:p>
        </p:txBody>
      </p:sp>
      <p:pic>
        <p:nvPicPr>
          <p:cNvPr id="1514" name="Google Shape;1514;g39bbb6bcdbd_0_1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88" y="1290650"/>
            <a:ext cx="5536123" cy="36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9bbb6bcdbd_0_19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g39bbb6bcdbd_0_1910"/>
          <p:cNvSpPr txBox="1"/>
          <p:nvPr>
            <p:ph type="title"/>
          </p:nvPr>
        </p:nvSpPr>
        <p:spPr>
          <a:xfrm>
            <a:off x="284550" y="-68250"/>
            <a:ext cx="8701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Safety rules in laboratory</a:t>
            </a:r>
            <a:endParaRPr sz="3600"/>
          </a:p>
        </p:txBody>
      </p:sp>
      <p:pic>
        <p:nvPicPr>
          <p:cNvPr id="1077" name="Google Shape;1077;g39bbb6bcdbd_0_1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175" y="1351448"/>
            <a:ext cx="2908150" cy="36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9bbb6bcdbd_0_20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0" name="Google Shape;1520;g39bbb6bcdbd_0_2011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Transistor</a:t>
            </a:r>
            <a:endParaRPr sz="3600"/>
          </a:p>
        </p:txBody>
      </p:sp>
      <p:pic>
        <p:nvPicPr>
          <p:cNvPr id="1521" name="Google Shape;1521;g39bbb6bcdbd_0_2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0" y="1290659"/>
            <a:ext cx="4056450" cy="37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g39bbb6bcdbd_0_2011"/>
          <p:cNvSpPr txBox="1"/>
          <p:nvPr>
            <p:ph type="title"/>
          </p:nvPr>
        </p:nvSpPr>
        <p:spPr>
          <a:xfrm>
            <a:off x="4462575" y="1205425"/>
            <a:ext cx="4377600" cy="34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800"/>
              <a:t>Transistor control the flow of current, allowing devices to process signals, store data, and perform logic operations — making them the building blocks of all modern electronics.</a:t>
            </a:r>
            <a:endParaRPr sz="2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9bbb6bcdbd_0_198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8" name="Google Shape;1528;g39bbb6bcdbd_0_1989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Transistor (symbols)</a:t>
            </a:r>
            <a:endParaRPr sz="3600"/>
          </a:p>
        </p:txBody>
      </p:sp>
      <p:pic>
        <p:nvPicPr>
          <p:cNvPr id="1529" name="Google Shape;1529;g39bbb6bcdbd_0_1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0" y="1516265"/>
            <a:ext cx="8055625" cy="304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9bbb6bcdbd_0_199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5" name="Google Shape;1535;g39bbb6bcdbd_0_199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Transistor (part number)</a:t>
            </a:r>
            <a:endParaRPr sz="3600"/>
          </a:p>
        </p:txBody>
      </p:sp>
      <p:pic>
        <p:nvPicPr>
          <p:cNvPr id="1536" name="Google Shape;1536;g39bbb6bcdbd_0_1994"/>
          <p:cNvPicPr preferRelativeResize="0"/>
          <p:nvPr/>
        </p:nvPicPr>
        <p:blipFill rotWithShape="1">
          <a:blip r:embed="rId3">
            <a:alphaModFix/>
          </a:blip>
          <a:srcRect b="0" l="32151" r="29448" t="18293"/>
          <a:stretch/>
        </p:blipFill>
        <p:spPr>
          <a:xfrm>
            <a:off x="2670175" y="1522271"/>
            <a:ext cx="3089400" cy="3702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9bbb6bcdbd_0_199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2" name="Google Shape;1542;g39bbb6bcdbd_0_1999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Transistor (data sheet)</a:t>
            </a:r>
            <a:endParaRPr sz="3600"/>
          </a:p>
        </p:txBody>
      </p:sp>
      <p:pic>
        <p:nvPicPr>
          <p:cNvPr id="1543" name="Google Shape;1543;g39bbb6bcdbd_0_1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913" y="1290650"/>
            <a:ext cx="3236523" cy="3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39bbb6bcdbd_0_200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9" name="Google Shape;1549;g39bbb6bcdbd_0_2004"/>
          <p:cNvSpPr txBox="1"/>
          <p:nvPr>
            <p:ph type="title"/>
          </p:nvPr>
        </p:nvSpPr>
        <p:spPr>
          <a:xfrm>
            <a:off x="284550" y="-68250"/>
            <a:ext cx="8190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Transistor (typical configuration)</a:t>
            </a:r>
            <a:endParaRPr sz="3600"/>
          </a:p>
        </p:txBody>
      </p:sp>
      <p:pic>
        <p:nvPicPr>
          <p:cNvPr id="1550" name="Google Shape;1550;g39bbb6bcdbd_0_2004"/>
          <p:cNvPicPr preferRelativeResize="0"/>
          <p:nvPr/>
        </p:nvPicPr>
        <p:blipFill rotWithShape="1">
          <a:blip r:embed="rId3">
            <a:alphaModFix/>
          </a:blip>
          <a:srcRect b="0" l="0" r="0" t="9247"/>
          <a:stretch/>
        </p:blipFill>
        <p:spPr>
          <a:xfrm>
            <a:off x="983775" y="1365175"/>
            <a:ext cx="6791551" cy="354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9bc64d2915_0_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6" name="Google Shape;1556;g39bc64d2915_0_0"/>
          <p:cNvSpPr txBox="1"/>
          <p:nvPr>
            <p:ph type="title"/>
          </p:nvPr>
        </p:nvSpPr>
        <p:spPr>
          <a:xfrm>
            <a:off x="284550" y="-68250"/>
            <a:ext cx="8190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Basic circuit </a:t>
            </a:r>
            <a:endParaRPr sz="3600"/>
          </a:p>
        </p:txBody>
      </p:sp>
      <p:pic>
        <p:nvPicPr>
          <p:cNvPr id="1557" name="Google Shape;1557;g39bc64d2915_0_0"/>
          <p:cNvPicPr preferRelativeResize="0"/>
          <p:nvPr/>
        </p:nvPicPr>
        <p:blipFill rotWithShape="1">
          <a:blip r:embed="rId3">
            <a:alphaModFix/>
          </a:blip>
          <a:srcRect b="0" l="12897" r="5522" t="0"/>
          <a:stretch/>
        </p:blipFill>
        <p:spPr>
          <a:xfrm>
            <a:off x="620800" y="1290650"/>
            <a:ext cx="3053950" cy="36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g39bc64d291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425" y="1619050"/>
            <a:ext cx="4329505" cy="3292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3" name="Google Shape;10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763" y="313913"/>
            <a:ext cx="7868475" cy="45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9" name="Google Shape;10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088" y="199613"/>
            <a:ext cx="7653833" cy="47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5" name="Google Shape;10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338" y="306088"/>
            <a:ext cx="7389318" cy="45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